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3"/>
  </p:notesMasterIdLst>
  <p:sldIdLst>
    <p:sldId id="256" r:id="rId5"/>
    <p:sldId id="258" r:id="rId6"/>
    <p:sldId id="259" r:id="rId7"/>
    <p:sldId id="261" r:id="rId8"/>
    <p:sldId id="263" r:id="rId9"/>
    <p:sldId id="260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4D5"/>
    <a:srgbClr val="B41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/>
    <p:restoredTop sz="94719"/>
  </p:normalViewPr>
  <p:slideViewPr>
    <p:cSldViewPr snapToGrid="0">
      <p:cViewPr varScale="1">
        <p:scale>
          <a:sx n="148" d="100"/>
          <a:sy n="148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2358-D11F-264C-83B8-2C9FD5DE669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4FFE-C9EE-2044-8E41-B1B509CF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4FFE-C9EE-2044-8E41-B1B509CFB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4FFE-C9EE-2044-8E41-B1B509CFB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4FFE-C9EE-2044-8E41-B1B509CFBF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B299-C54D-0E46-2E64-9AECFE67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898C6-1408-C3CF-995B-1ADD2420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3594-F7C8-9696-EC92-B6028DA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389C-987C-098E-FFE3-97E6821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C889-CA35-5F93-F5BB-8B5318EA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579B-22BF-1552-B99F-5CB9F4E1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B5BFD-1BC4-D3BD-176B-A5686EE5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9C20-7B63-B8F0-9E21-ECDDCEF1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A288-5051-667D-64B4-23997519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8120E-2295-536F-3419-564E08C0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E9379-685D-F61F-4CAE-8A852122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73B23-AE39-42EB-493E-F5E74EDD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C050-671F-DBBB-58A6-516AC49D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D707-EE33-2188-15F3-622FA43A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36C1-B652-8540-EB1C-3F74A0C1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B299-C54D-0E46-2E64-9AECFE67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898C6-1408-C3CF-995B-1ADD2420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3594-F7C8-9696-EC92-B6028DA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389C-987C-098E-FFE3-97E6821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C889-CA35-5F93-F5BB-8B5318EA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DADA-6D8C-C2DE-C291-DA60C50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9FBF-2F78-E10B-54EC-510A31FC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9A1A-22B0-32C0-5AB1-CAA1BB1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86C78-8973-51CC-F5A4-374A148A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65AB-4AFF-4DBF-F907-FC86A4A7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766-8B33-6ACB-295B-4BEBA045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5339-6EB1-0BC0-A6A1-D05E977F5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69B5-8374-41D9-C245-FC03990C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1CC3-BCA1-5DA8-B095-69E8EFB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AF0D-A930-A2D1-9B82-6D60D297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60C5-5A59-2E0C-FAA7-7FD9AA2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FC96-F746-B187-110C-321CE27B1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5D98-239C-B4D2-9232-D5973D0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8EA7F-07B1-F135-BA48-B3D7C6A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63B2-2F5D-E517-5A2D-7CA45AEA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C32B-021E-D0AD-594A-B0A453D1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7D94-B1AB-F440-53F4-4F8EDE9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9A35-F0A4-C132-37F8-086E47A4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53FC-C044-17D8-2F55-85203339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BD39-BD3D-E202-A042-FC4802DBF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DBE0-9F2C-8BFC-C1F8-E6E488529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48AF3-FA1F-B2A9-CB4E-DC05832F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FC29E-B79E-5CA1-6763-AEA0B308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66631-A254-E820-2538-C9755090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E05E-3291-0E40-13D3-7E765E80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F6E6-4DB7-0E65-EF58-00166982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2FA59-F72E-F7E8-B0CA-B1F87367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0F90E-AA6A-0312-5A69-670F7BF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F601-52BE-8772-65B5-4AEFEEDC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0730A-B07A-9EDF-A9D8-A4373B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B86-52C0-73E0-5023-085020C0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291E-B149-694E-B52F-A20E07EA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17BF-F3CA-058E-1EAB-2D6F0843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B787-E904-CAE7-4B1E-E816B360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43E1-9C31-A494-1AB4-9629DB95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5D5F-F711-FBE1-C173-E367757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5B1A-F039-698D-EC42-478077AC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DADA-6D8C-C2DE-C291-DA60C50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9FBF-2F78-E10B-54EC-510A31FC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9A1A-22B0-32C0-5AB1-CAA1BB1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86C78-8973-51CC-F5A4-374A148A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65AB-4AFF-4DBF-F907-FC86A4A7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5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C241-8749-4038-29F0-6F35487B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B703C-D4F6-76CE-B557-5EB30EE9F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E8280-EB75-6B30-96C0-FE7D0C29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F937C-467C-7F70-A2A7-FC098F7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C33D-3FF2-3669-2E68-57EE4F7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7CF09-F486-EB36-F076-854A08E1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8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579B-22BF-1552-B99F-5CB9F4E1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B5BFD-1BC4-D3BD-176B-A5686EE5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9C20-7B63-B8F0-9E21-ECDDCEF1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A288-5051-667D-64B4-23997519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8120E-2295-536F-3419-564E08C0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E9379-685D-F61F-4CAE-8A852122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73B23-AE39-42EB-493E-F5E74EDD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C050-671F-DBBB-58A6-516AC49D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D707-EE33-2188-15F3-622FA43A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36C1-B652-8540-EB1C-3F74A0C1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B299-C54D-0E46-2E64-9AECFE67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898C6-1408-C3CF-995B-1ADD2420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3594-F7C8-9696-EC92-B6028DA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389C-987C-098E-FFE3-97E6821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C889-CA35-5F93-F5BB-8B5318EA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DADA-6D8C-C2DE-C291-DA60C50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9FBF-2F78-E10B-54EC-510A31FC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9A1A-22B0-32C0-5AB1-CAA1BB1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86C78-8973-51CC-F5A4-374A148A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65AB-4AFF-4DBF-F907-FC86A4A7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766-8B33-6ACB-295B-4BEBA045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5339-6EB1-0BC0-A6A1-D05E977F5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69B5-8374-41D9-C245-FC03990C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1CC3-BCA1-5DA8-B095-69E8EFB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AF0D-A930-A2D1-9B82-6D60D297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8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60C5-5A59-2E0C-FAA7-7FD9AA2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FC96-F746-B187-110C-321CE27B1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5D98-239C-B4D2-9232-D5973D0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8EA7F-07B1-F135-BA48-B3D7C6A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63B2-2F5D-E517-5A2D-7CA45AEA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C32B-021E-D0AD-594A-B0A453D1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7D94-B1AB-F440-53F4-4F8EDE9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9A35-F0A4-C132-37F8-086E47A4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53FC-C044-17D8-2F55-85203339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BD39-BD3D-E202-A042-FC4802DBF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DBE0-9F2C-8BFC-C1F8-E6E488529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48AF3-FA1F-B2A9-CB4E-DC05832F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FC29E-B79E-5CA1-6763-AEA0B308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66631-A254-E820-2538-C9755090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4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E05E-3291-0E40-13D3-7E765E80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F6E6-4DB7-0E65-EF58-00166982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2FA59-F72E-F7E8-B0CA-B1F87367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0F90E-AA6A-0312-5A69-670F7BF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F601-52BE-8772-65B5-4AEFEEDC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0730A-B07A-9EDF-A9D8-A4373B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B86-52C0-73E0-5023-085020C0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766-8B33-6ACB-295B-4BEBA045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5339-6EB1-0BC0-A6A1-D05E977F5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69B5-8374-41D9-C245-FC03990C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1CC3-BCA1-5DA8-B095-69E8EFB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AF0D-A930-A2D1-9B82-6D60D297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291E-B149-694E-B52F-A20E07EA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17BF-F3CA-058E-1EAB-2D6F0843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B787-E904-CAE7-4B1E-E816B360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43E1-9C31-A494-1AB4-9629DB95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5D5F-F711-FBE1-C173-E367757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5B1A-F039-698D-EC42-478077AC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6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C241-8749-4038-29F0-6F35487B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B703C-D4F6-76CE-B557-5EB30EE9F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E8280-EB75-6B30-96C0-FE7D0C29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F937C-467C-7F70-A2A7-FC098F7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C33D-3FF2-3669-2E68-57EE4F7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7CF09-F486-EB36-F076-854A08E1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6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579B-22BF-1552-B99F-5CB9F4E1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B5BFD-1BC4-D3BD-176B-A5686EE5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9C20-7B63-B8F0-9E21-ECDDCEF1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A288-5051-667D-64B4-23997519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8120E-2295-536F-3419-564E08C0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2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E9379-685D-F61F-4CAE-8A852122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73B23-AE39-42EB-493E-F5E74EDD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C050-671F-DBBB-58A6-516AC49D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D707-EE33-2188-15F3-622FA43A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36C1-B652-8540-EB1C-3F74A0C1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B299-C54D-0E46-2E64-9AECFE67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898C6-1408-C3CF-995B-1ADD2420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3594-F7C8-9696-EC92-B6028DA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389C-987C-098E-FFE3-97E6821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C889-CA35-5F93-F5BB-8B5318EA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DADA-6D8C-C2DE-C291-DA60C50D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9FBF-2F78-E10B-54EC-510A31FC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9A1A-22B0-32C0-5AB1-CAA1BB1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86C78-8973-51CC-F5A4-374A148A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65AB-4AFF-4DBF-F907-FC86A4A7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6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766-8B33-6ACB-295B-4BEBA045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5339-6EB1-0BC0-A6A1-D05E977F5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69B5-8374-41D9-C245-FC03990C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1CC3-BCA1-5DA8-B095-69E8EFB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AF0D-A930-A2D1-9B82-6D60D297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9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60C5-5A59-2E0C-FAA7-7FD9AA2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FC96-F746-B187-110C-321CE27B1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5D98-239C-B4D2-9232-D5973D0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8EA7F-07B1-F135-BA48-B3D7C6A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63B2-2F5D-E517-5A2D-7CA45AEA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C32B-021E-D0AD-594A-B0A453D1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7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7D94-B1AB-F440-53F4-4F8EDE9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9A35-F0A4-C132-37F8-086E47A4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53FC-C044-17D8-2F55-85203339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BD39-BD3D-E202-A042-FC4802DBF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DBE0-9F2C-8BFC-C1F8-E6E488529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48AF3-FA1F-B2A9-CB4E-DC05832F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FC29E-B79E-5CA1-6763-AEA0B308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66631-A254-E820-2538-C9755090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9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E05E-3291-0E40-13D3-7E765E80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F6E6-4DB7-0E65-EF58-00166982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2FA59-F72E-F7E8-B0CA-B1F87367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0F90E-AA6A-0312-5A69-670F7BF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2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60C5-5A59-2E0C-FAA7-7FD9AA2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FC96-F746-B187-110C-321CE27B1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E5D98-239C-B4D2-9232-D5973D02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8EA7F-07B1-F135-BA48-B3D7C6A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63B2-2F5D-E517-5A2D-7CA45AEA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C32B-021E-D0AD-594A-B0A453D1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F601-52BE-8772-65B5-4AEFEEDC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0730A-B07A-9EDF-A9D8-A4373B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B86-52C0-73E0-5023-085020C0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5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291E-B149-694E-B52F-A20E07EA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17BF-F3CA-058E-1EAB-2D6F0843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B787-E904-CAE7-4B1E-E816B360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43E1-9C31-A494-1AB4-9629DB95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5D5F-F711-FBE1-C173-E367757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5B1A-F039-698D-EC42-478077AC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4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C241-8749-4038-29F0-6F35487B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B703C-D4F6-76CE-B557-5EB30EE9F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E8280-EB75-6B30-96C0-FE7D0C29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F937C-467C-7F70-A2A7-FC098F7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C33D-3FF2-3669-2E68-57EE4F7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7CF09-F486-EB36-F076-854A08E1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579B-22BF-1552-B99F-5CB9F4E1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B5BFD-1BC4-D3BD-176B-A5686EE5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9C20-7B63-B8F0-9E21-ECDDCEF1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A288-5051-667D-64B4-23997519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8120E-2295-536F-3419-564E08C0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8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E9379-685D-F61F-4CAE-8A852122F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73B23-AE39-42EB-493E-F5E74EDD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C050-671F-DBBB-58A6-516AC49D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D707-EE33-2188-15F3-622FA43A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36C1-B652-8540-EB1C-3F74A0C1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7D94-B1AB-F440-53F4-4F8EDE9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9A35-F0A4-C132-37F8-086E47A4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53FC-C044-17D8-2F55-85203339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BD39-BD3D-E202-A042-FC4802DBF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DBE0-9F2C-8BFC-C1F8-E6E488529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48AF3-FA1F-B2A9-CB4E-DC05832F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FC29E-B79E-5CA1-6763-AEA0B308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66631-A254-E820-2538-C9755090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E05E-3291-0E40-13D3-7E765E80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F6E6-4DB7-0E65-EF58-00166982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2FA59-F72E-F7E8-B0CA-B1F87367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0F90E-AA6A-0312-5A69-670F7BF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F601-52BE-8772-65B5-4AEFEEDC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0730A-B07A-9EDF-A9D8-A4373B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B86-52C0-73E0-5023-085020C0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291E-B149-694E-B52F-A20E07EA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17BF-F3CA-058E-1EAB-2D6F0843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B787-E904-CAE7-4B1E-E816B360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43E1-9C31-A494-1AB4-9629DB95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5D5F-F711-FBE1-C173-E367757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5B1A-F039-698D-EC42-478077AC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C241-8749-4038-29F0-6F35487B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B703C-D4F6-76CE-B557-5EB30EE9F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E8280-EB75-6B30-96C0-FE7D0C29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F937C-467C-7F70-A2A7-FC098F7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593D9-E823-5C45-906E-835628525ECC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C33D-3FF2-3669-2E68-57EE4F7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7CF09-F486-EB36-F076-854A08E1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1ED95-E410-CC44-A9B4-980DE8F43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EB687-2283-2C71-502C-8BBE21E9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D36FA-3161-92B6-B747-73352AC6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EB687-2283-2C71-502C-8BBE21E9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D36FA-3161-92B6-B747-73352AC6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EB687-2283-2C71-502C-8BBE21E9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D36FA-3161-92B6-B747-73352AC6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8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418B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EB687-2283-2C71-502C-8BBE21E9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D36FA-3161-92B6-B747-73352AC6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418B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938D-0F20-24E8-1130-28C06DCA3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07" y="2795451"/>
            <a:ext cx="5454465" cy="26596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3B7FE-D2E8-9FD1-5300-7FCDF5BEF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307" y="5627077"/>
            <a:ext cx="5454465" cy="673222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Speaker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8025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3DCC-96AD-498B-8A37-16212D1A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3552495"/>
            <a:ext cx="7788166" cy="1365853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Section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66DBD-5008-DBAA-BB1E-47D0F291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496" y="5130409"/>
            <a:ext cx="7788166" cy="947197"/>
          </a:xfrm>
        </p:spPr>
        <p:txBody>
          <a:bodyPr/>
          <a:lstStyle/>
          <a:p>
            <a:pPr algn="l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91228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4860-1F36-9CC9-8AA1-F993EA66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BE55-B9FE-DBF0-51E7-A381DE63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2" y="1793965"/>
            <a:ext cx="10981508" cy="4137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3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DAE106-FB31-F8F4-45DF-6CE542E6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1525B-A130-CB3F-1A8B-C38FCCEB2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2" y="1782082"/>
            <a:ext cx="5307005" cy="4270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5273E6-37ED-9653-2AFF-322389345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7293" y="1782082"/>
            <a:ext cx="5425440" cy="4270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5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1C3D8-4A2F-6B65-C015-D8AE93CF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32" y="1681163"/>
            <a:ext cx="5457643" cy="823912"/>
          </a:xfrm>
        </p:spPr>
        <p:txBody>
          <a:bodyPr/>
          <a:lstStyle/>
          <a:p>
            <a:endParaRPr lang="en-US" dirty="0">
              <a:solidFill>
                <a:srgbClr val="D274D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3E8B1-30EA-2308-B555-5FF56592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32" y="2505075"/>
            <a:ext cx="5457643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097AD-8788-B731-122E-2B2EFF12E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9240" cy="823912"/>
          </a:xfrm>
        </p:spPr>
        <p:txBody>
          <a:bodyPr/>
          <a:lstStyle/>
          <a:p>
            <a:endParaRPr lang="en-US" dirty="0">
              <a:solidFill>
                <a:srgbClr val="D274D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4886D-8CEE-E005-48CE-93C7CB7BD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9240" cy="3684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ECBEB7-9461-ED53-B5DB-60969D2E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744545-EBB2-EA67-3E5B-2438E430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B3931D-8FC2-31A6-422E-8CAC5E24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2" y="1793965"/>
            <a:ext cx="10981508" cy="41377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724162-9A0E-4055-2459-F32B2425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57A686-8AFD-E8E9-086D-5F170AD29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2" y="1782082"/>
            <a:ext cx="5307005" cy="4270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4887D54-B2C7-40D1-7E51-601AF544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7293" y="1782082"/>
            <a:ext cx="5425440" cy="4270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6636EE-67AB-7F14-D3FE-8AF57A80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32" y="1681163"/>
            <a:ext cx="5457643" cy="823912"/>
          </a:xfrm>
        </p:spPr>
        <p:txBody>
          <a:bodyPr/>
          <a:lstStyle/>
          <a:p>
            <a:endParaRPr lang="en-US" dirty="0">
              <a:solidFill>
                <a:srgbClr val="D274D5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67CA64-4372-6A92-91C5-73F91F92C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32" y="2505075"/>
            <a:ext cx="5457643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D5344A-ACE3-F574-8A2C-2F512C887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9240" cy="823912"/>
          </a:xfrm>
        </p:spPr>
        <p:txBody>
          <a:bodyPr/>
          <a:lstStyle/>
          <a:p>
            <a:endParaRPr lang="en-US" dirty="0">
              <a:solidFill>
                <a:srgbClr val="D274D5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B2134FE-3FD9-1EC9-8169-ED57A38F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9240" cy="368458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297D87-83A7-518C-22B8-947E67E4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2" y="461554"/>
            <a:ext cx="10981508" cy="11594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210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4E904B748DF498C8C4D13FAFEE166" ma:contentTypeVersion="13" ma:contentTypeDescription="Create a new document." ma:contentTypeScope="" ma:versionID="57e8cccca6d4a81e0100df3aedf10845">
  <xsd:schema xmlns:xsd="http://www.w3.org/2001/XMLSchema" xmlns:xs="http://www.w3.org/2001/XMLSchema" xmlns:p="http://schemas.microsoft.com/office/2006/metadata/properties" xmlns:ns2="edb87b67-1655-4877-8f77-ba1e31a9edb7" xmlns:ns3="d627624b-3e56-42bc-bf77-604fac99edc5" targetNamespace="http://schemas.microsoft.com/office/2006/metadata/properties" ma:root="true" ma:fieldsID="309e69fb4c93a22fbfb29c56bf4520fb" ns2:_="" ns3:_="">
    <xsd:import namespace="edb87b67-1655-4877-8f77-ba1e31a9edb7"/>
    <xsd:import namespace="d627624b-3e56-42bc-bf77-604fac99ed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87b67-1655-4877-8f77-ba1e31a9e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7624b-3e56-42bc-bf77-604fac99edc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3d8cfab-3e20-45a4-8741-ac40f6796ce5}" ma:internalName="TaxCatchAll" ma:showField="CatchAllData" ma:web="d627624b-3e56-42bc-bf77-604fac99ed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87b67-1655-4877-8f77-ba1e31a9edb7">
      <Terms xmlns="http://schemas.microsoft.com/office/infopath/2007/PartnerControls"/>
    </lcf76f155ced4ddcb4097134ff3c332f>
    <TaxCatchAll xmlns="d627624b-3e56-42bc-bf77-604fac99edc5" xsi:nil="true"/>
  </documentManagement>
</p:properties>
</file>

<file path=customXml/itemProps1.xml><?xml version="1.0" encoding="utf-8"?>
<ds:datastoreItem xmlns:ds="http://schemas.openxmlformats.org/officeDocument/2006/customXml" ds:itemID="{FFA702A7-59EF-4785-A4CC-857269EB466E}"/>
</file>

<file path=customXml/itemProps2.xml><?xml version="1.0" encoding="utf-8"?>
<ds:datastoreItem xmlns:ds="http://schemas.openxmlformats.org/officeDocument/2006/customXml" ds:itemID="{FFC6AD93-D3D7-469B-9D22-E25431222AF0}"/>
</file>

<file path=customXml/itemProps3.xml><?xml version="1.0" encoding="utf-8"?>
<ds:datastoreItem xmlns:ds="http://schemas.openxmlformats.org/officeDocument/2006/customXml" ds:itemID="{46DE16B7-ACD4-4672-9772-0FDBD8877066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Macintosh PowerPoint</Application>
  <PresentationFormat>Widescreen</PresentationFormat>
  <Paragraphs>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Title Slide 1</vt:lpstr>
      <vt:lpstr>Section Slide</vt:lpstr>
      <vt:lpstr>Content Slide 1</vt:lpstr>
      <vt:lpstr>Content Slide 2</vt:lpstr>
      <vt:lpstr>Presentation Title Goes Here</vt:lpstr>
      <vt:lpstr>Section 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Belle Wangsomnuk</dc:creator>
  <cp:lastModifiedBy>Belle Wangsomnuk</cp:lastModifiedBy>
  <cp:revision>2</cp:revision>
  <dcterms:created xsi:type="dcterms:W3CDTF">2024-12-17T01:05:25Z</dcterms:created>
  <dcterms:modified xsi:type="dcterms:W3CDTF">2025-04-15T03:56:59Z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0x0101007CC4E904B748DF498C8C4D13FAFEE166</vt:lpwstr>
  </property>
</Properties>
</file>